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5.jpg" ContentType="image/png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619" r:id="rId3"/>
    <p:sldId id="625" r:id="rId4"/>
    <p:sldId id="626" r:id="rId5"/>
    <p:sldId id="627" r:id="rId6"/>
    <p:sldId id="628" r:id="rId7"/>
    <p:sldId id="629" r:id="rId8"/>
    <p:sldId id="635" r:id="rId9"/>
    <p:sldId id="636" r:id="rId10"/>
    <p:sldId id="637" r:id="rId11"/>
    <p:sldId id="638" r:id="rId12"/>
    <p:sldId id="640" r:id="rId13"/>
    <p:sldId id="639" r:id="rId14"/>
    <p:sldId id="641" r:id="rId15"/>
    <p:sldId id="622" r:id="rId16"/>
    <p:sldId id="560" r:id="rId17"/>
    <p:sldId id="64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870A6-FDFC-450B-9626-8A014698A31F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887EB-CBD1-4C42-8A99-07A099DCA8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48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2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33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9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9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55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1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58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9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BF58BB-A78A-4D8B-B7EF-73F363DD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01CE056-0FF1-44D2-9F10-AF820E412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4BA68-690D-4E98-918A-F087AE9B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0D0CC1-DEC9-4912-8FEE-0C1C972B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D595E9-5A9D-4835-9CA4-77D43661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553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BFB201-ACDB-4BF0-8A18-8A0E9F9FD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C88737-6967-4290-914D-44868694C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B60F4E-EB1C-4F66-8D2C-DF03B4E2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3F67503-4874-4E8D-BDE5-0894441B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D9231A-A5ED-4856-A5A5-13D6E6E6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90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31DC922-1AA8-4C92-B5BD-7F719C670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F6461D9-458B-4EA2-ABC3-7C8635D68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54D385-B333-4305-B17A-4067CEDC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2632A3-9E54-4CFB-8607-6DF86AE8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E7D62-6830-4152-AD33-47E5F255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86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AB5AC4-41E6-46CF-986D-739BCE24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54C439-E553-4B69-A05D-414AFAB0D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9EB749-1E61-4287-AEAF-B991A4A6D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09EE7EA-DE08-498B-9DCF-603D735C9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3ABDC2-5981-47B9-95DA-D84B9AF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58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8F251B-EF5E-45A6-AC9E-522E65BD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51C6F2-3DDE-4558-9787-0B54AED6B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4F50DE-73BF-4CBE-B03D-F5E41387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CD30CE-B350-4B8D-BE71-C0900CAA1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326C7E-0B5C-41E9-ACCD-E2827E1F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82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183BE7-2CAE-4B05-A3F0-47A38F552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013AF4-264A-440D-BED7-4C2EE5DDB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142B6DF-7C0B-4282-9FB9-4BED4D400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DD9012-967C-49D0-8CE5-0B57815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C2A3744-876A-4BDF-A2C5-A6FA35E9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6AF02E-EC6C-4EAD-8ECE-23A64BD4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94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A7DDA7-9EB0-45AF-BC8A-30F797A00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10CD37-11D5-45C6-B0F2-D0BEF092C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06DA2A-1C5E-43EE-829C-31A03B698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89343D-2D97-484E-8D9D-A557B901D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6CBF6A9-5B64-462F-85D6-30199EA96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66A2DFF-CFA2-437F-AC04-F115A3F04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C9FC791-9F78-453F-8C39-BD240D3B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ADC1D4F-CBC0-49B3-B7C2-6B3C7A5D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881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37D25B-7092-42A0-9E54-DCA36114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FB05B03-FBF9-45F0-BCD6-58F9D6D9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FB6312-30C7-42CE-9E1C-5B5F5033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25478FB-97AC-4C17-8B1A-32169E12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70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E75F15-8255-4477-93D3-110151FD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67BC923-09EE-4421-AF11-72947819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41719FF-82EB-4215-A413-4E98E061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41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BBD5CF-EE15-40FE-AE88-E6CA14AA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8A29A5-4D1D-40BD-9083-4C025B96B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511474F-AF33-4C84-B165-89E20CDF6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45368C8-51FE-4C76-869A-DC55DC4B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ED8BFC-8E44-4E77-A282-4CA7D3B3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A28B5E-FB0F-42F6-86D9-1AE8DC44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57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76CF69-FFE6-4F9A-8E7F-64D2C493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56218E2-CA19-4D77-811B-2ED44739E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0832476-95B6-4BEF-97F3-7B03923D0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E000450-9370-496A-ACAB-04E08F7D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97FDF8D-F069-4738-9588-C44A2C50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5E95022-33EB-4F70-A611-DB08D049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940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16BE02D-E8B9-4BB6-8EE4-22FC54E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1B5C2F-EE78-4483-A782-D01C1EE4D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EC0DE0F-CED1-4123-8A0D-6E80BDADD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235DE-D172-41FF-A583-133399F52974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A84918-A663-40D3-9996-0BA023DC3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B96AF5F-9166-4CD5-AAF3-20537411C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B462-BE59-4CFE-B266-5B54E4B4F2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11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gif"/><Relationship Id="rId5" Type="http://schemas.openxmlformats.org/officeDocument/2006/relationships/image" Target="../media/image5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4.m4a"/><Relationship Id="rId7" Type="http://schemas.openxmlformats.org/officeDocument/2006/relationships/image" Target="../media/image21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openxmlformats.org/officeDocument/2006/relationships/image" Target="../media/image21.png"/><Relationship Id="rId2" Type="http://schemas.microsoft.com/office/2007/relationships/media" Target="../media/media5.m4a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7.mp4"/><Relationship Id="rId4" Type="http://schemas.microsoft.com/office/2007/relationships/media" Target="../media/media7.mp4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2.gif"/><Relationship Id="rId4" Type="http://schemas.openxmlformats.org/officeDocument/2006/relationships/image" Target="../media/image5.jpg"/><Relationship Id="rId9" Type="http://schemas.openxmlformats.org/officeDocument/2006/relationships/image" Target="../media/image11.gif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gif"/><Relationship Id="rId18" Type="http://schemas.openxmlformats.org/officeDocument/2006/relationships/image" Target="../media/image17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12" Type="http://schemas.openxmlformats.org/officeDocument/2006/relationships/image" Target="../media/image13.gif"/><Relationship Id="rId17" Type="http://schemas.microsoft.com/office/2007/relationships/hdphoto" Target="../media/hdphoto1.wdp"/><Relationship Id="rId2" Type="http://schemas.microsoft.com/office/2007/relationships/media" Target="../media/media1.m4a"/><Relationship Id="rId16" Type="http://schemas.openxmlformats.org/officeDocument/2006/relationships/image" Target="../media/image16.png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11" Type="http://schemas.openxmlformats.org/officeDocument/2006/relationships/image" Target="../media/image12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5.gif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image" Target="../media/image5.jpg"/><Relationship Id="rId9" Type="http://schemas.openxmlformats.org/officeDocument/2006/relationships/image" Target="../media/image13.gif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gif"/><Relationship Id="rId11" Type="http://schemas.openxmlformats.org/officeDocument/2006/relationships/image" Target="../media/image15.gif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jpg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E29E83-1149-4472-A47C-C6650DE42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2A847B7-EF72-42F2-9AC5-0ABC85385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299AE2D-F36F-408B-8DF3-137DE0E2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5B1BDAA8-346B-430C-8253-F747468872DF}"/>
              </a:ext>
            </a:extLst>
          </p:cNvPr>
          <p:cNvSpPr/>
          <p:nvPr/>
        </p:nvSpPr>
        <p:spPr>
          <a:xfrm>
            <a:off x="2936320" y="323159"/>
            <a:ext cx="63193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UÛY BAN NHAÂN DAÂN QUAÄN 12</a:t>
            </a:r>
          </a:p>
          <a:p>
            <a:pPr algn="ctr"/>
            <a:r>
              <a:rPr lang="en-US" sz="3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TRÖÔØNG TIEÅU HOÏC LYÙ TÖÏ TROÏNG</a:t>
            </a:r>
            <a:endParaRPr lang="en-US" sz="3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DE84BF0-3F19-46A4-8191-A04B12F27A86}"/>
              </a:ext>
            </a:extLst>
          </p:cNvPr>
          <p:cNvSpPr/>
          <p:nvPr/>
        </p:nvSpPr>
        <p:spPr>
          <a:xfrm>
            <a:off x="2966171" y="1861216"/>
            <a:ext cx="57999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TIEÁNG VIEÄT 1</a:t>
            </a:r>
          </a:p>
          <a:p>
            <a:pPr algn="ctr"/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CHUÛ ÑEÀ 10: NGAØY CHUÛ NHAÄT</a:t>
            </a:r>
            <a:endParaRPr lang="en-US" sz="3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0E3704E-16DC-47DB-8CA6-23992BEBE526}"/>
              </a:ext>
            </a:extLst>
          </p:cNvPr>
          <p:cNvSpPr/>
          <p:nvPr/>
        </p:nvSpPr>
        <p:spPr>
          <a:xfrm>
            <a:off x="3231272" y="3395618"/>
            <a:ext cx="572945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BAØI 3: ut öt (tieát 2)</a:t>
            </a:r>
            <a:endParaRPr lang="en-US" sz="50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7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8DB1B-78B4-4D43-AEDB-C92D22A49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" y="-17854"/>
            <a:ext cx="1219128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1499917" y="0"/>
            <a:ext cx="9390536" cy="6348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2" y="144808"/>
            <a:ext cx="868593" cy="6442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1806-19FC-48F1-B669-B574353ECD70}"/>
              </a:ext>
            </a:extLst>
          </p:cNvPr>
          <p:cNvSpPr/>
          <p:nvPr/>
        </p:nvSpPr>
        <p:spPr>
          <a:xfrm>
            <a:off x="1827881" y="5474899"/>
            <a:ext cx="2761491" cy="72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veát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nöùt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C58E29-962D-45BD-8B9C-A4C2E3E98275}"/>
              </a:ext>
            </a:extLst>
          </p:cNvPr>
          <p:cNvSpPr/>
          <p:nvPr/>
        </p:nvSpPr>
        <p:spPr>
          <a:xfrm>
            <a:off x="6694921" y="5508610"/>
            <a:ext cx="4373532" cy="6196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ma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muùt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7F1D1-D46B-4A79-8807-98C4E1A75A85}"/>
              </a:ext>
            </a:extLst>
          </p:cNvPr>
          <p:cNvSpPr/>
          <p:nvPr/>
        </p:nvSpPr>
        <p:spPr>
          <a:xfrm>
            <a:off x="1828209" y="2216742"/>
            <a:ext cx="2991102" cy="72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rau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ruùt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22BF8A-9FDA-402E-9AA4-452269D02AE8}"/>
              </a:ext>
            </a:extLst>
          </p:cNvPr>
          <p:cNvSpPr/>
          <p:nvPr/>
        </p:nvSpPr>
        <p:spPr>
          <a:xfrm>
            <a:off x="6971444" y="2150153"/>
            <a:ext cx="2991102" cy="84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gaïo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löùt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10" name="Hình ảnh 145">
            <a:extLst>
              <a:ext uri="{FF2B5EF4-FFF2-40B4-BE49-F238E27FC236}">
                <a16:creationId xmlns:a16="http://schemas.microsoft.com/office/drawing/2014/main" id="{09478878-70C4-4C7F-A766-9088BC65E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563" y="2895489"/>
            <a:ext cx="1021352" cy="1031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3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10"/>
    </mc:Choice>
    <mc:Fallback xmlns="">
      <p:transition spd="slow" advTm="8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4 0.01102 L -0.012 0.468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" y="22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01 0.46834 L 0.42493 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7" y="-23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94 0.00024 L 0.46082 0.4638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191BDBA-E0E5-46B0-9A28-BF53EA9EA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35" y="36078"/>
            <a:ext cx="12191285" cy="6858000"/>
          </a:xfrm>
          <a:prstGeom prst="rect">
            <a:avLst/>
          </a:prstGeom>
        </p:spPr>
      </p:pic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397" y="122138"/>
            <a:ext cx="1112095" cy="1094306"/>
          </a:xfrm>
          <a:prstGeom prst="rect">
            <a:avLst/>
          </a:prstGeom>
        </p:spPr>
      </p:pic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B322CBA-7A5C-4B6F-B2C8-6A021837AF15}"/>
              </a:ext>
            </a:extLst>
          </p:cNvPr>
          <p:cNvSpPr/>
          <p:nvPr/>
        </p:nvSpPr>
        <p:spPr>
          <a:xfrm>
            <a:off x="1061697" y="1629750"/>
            <a:ext cx="1661701" cy="1604981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Ba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25C64D1-1801-442A-933B-D1CAEC9786E8}"/>
              </a:ext>
            </a:extLst>
          </p:cNvPr>
          <p:cNvSpPr/>
          <p:nvPr/>
        </p:nvSpPr>
        <p:spPr>
          <a:xfrm>
            <a:off x="2196488" y="1536851"/>
            <a:ext cx="2188611" cy="948398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3647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mua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3F6511DA-E6B3-47B9-B548-14484D253F96}"/>
              </a:ext>
            </a:extLst>
          </p:cNvPr>
          <p:cNvSpPr/>
          <p:nvPr/>
        </p:nvSpPr>
        <p:spPr>
          <a:xfrm>
            <a:off x="4054783" y="1374759"/>
            <a:ext cx="1482329" cy="127258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3647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43E2DF72-6D2B-4B60-9809-D9694DCF523F}"/>
              </a:ext>
            </a:extLst>
          </p:cNvPr>
          <p:cNvSpPr/>
          <p:nvPr/>
        </p:nvSpPr>
        <p:spPr>
          <a:xfrm>
            <a:off x="5134253" y="1502364"/>
            <a:ext cx="1482329" cy="185975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E499D688-3EEB-4E50-902D-32E99372CDE2}"/>
              </a:ext>
            </a:extLst>
          </p:cNvPr>
          <p:cNvSpPr/>
          <p:nvPr/>
        </p:nvSpPr>
        <p:spPr>
          <a:xfrm>
            <a:off x="6987170" y="2727346"/>
            <a:ext cx="1729324" cy="1423076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ED4C20C7-696C-4D0B-8978-808012486E2C}"/>
              </a:ext>
            </a:extLst>
          </p:cNvPr>
          <p:cNvSpPr/>
          <p:nvPr/>
        </p:nvSpPr>
        <p:spPr>
          <a:xfrm>
            <a:off x="6387815" y="1629750"/>
            <a:ext cx="2042703" cy="160498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3AF4552F-6636-4A92-837C-9A58DAED2D09}"/>
              </a:ext>
            </a:extLst>
          </p:cNvPr>
          <p:cNvSpPr/>
          <p:nvPr/>
        </p:nvSpPr>
        <p:spPr>
          <a:xfrm>
            <a:off x="8216776" y="1795949"/>
            <a:ext cx="1482329" cy="1272583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huùt</a:t>
            </a:r>
            <a:endParaRPr lang="en-US" sz="547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D2E65906-6E82-4D0E-9188-A497149380E3}"/>
              </a:ext>
            </a:extLst>
          </p:cNvPr>
          <p:cNvSpPr/>
          <p:nvPr/>
        </p:nvSpPr>
        <p:spPr>
          <a:xfrm>
            <a:off x="9469495" y="1795948"/>
            <a:ext cx="1733264" cy="1272583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buïi</a:t>
            </a:r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A302E388-3A64-4EBE-8E1B-EC1E67702B88}"/>
              </a:ext>
            </a:extLst>
          </p:cNvPr>
          <p:cNvSpPr/>
          <p:nvPr/>
        </p:nvSpPr>
        <p:spPr>
          <a:xfrm>
            <a:off x="147450" y="2505019"/>
            <a:ext cx="2307139" cy="1867733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BF54B136-AC13-4B48-B5A4-556443F2C8CB}"/>
              </a:ext>
            </a:extLst>
          </p:cNvPr>
          <p:cNvSpPr/>
          <p:nvPr/>
        </p:nvSpPr>
        <p:spPr>
          <a:xfrm>
            <a:off x="1273433" y="2706313"/>
            <a:ext cx="2115657" cy="1465144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baûo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A54C6C1E-E46E-4C23-85D0-0B948622A3ED}"/>
              </a:ext>
            </a:extLst>
          </p:cNvPr>
          <p:cNvSpPr/>
          <p:nvPr/>
        </p:nvSpPr>
        <p:spPr>
          <a:xfrm>
            <a:off x="2902997" y="2535202"/>
            <a:ext cx="1286190" cy="185975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BA6B01CC-E474-4B6C-A147-F85A2694CB5D}"/>
              </a:ext>
            </a:extLst>
          </p:cNvPr>
          <p:cNvSpPr/>
          <p:nvPr/>
        </p:nvSpPr>
        <p:spPr>
          <a:xfrm>
            <a:off x="3823029" y="2449144"/>
            <a:ext cx="2546252" cy="194075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ngaøy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6A985DE2-BB91-48E5-8792-220E3EF3D690}"/>
              </a:ext>
            </a:extLst>
          </p:cNvPr>
          <p:cNvSpPr/>
          <p:nvPr/>
        </p:nvSpPr>
        <p:spPr>
          <a:xfrm>
            <a:off x="5888127" y="2629584"/>
            <a:ext cx="1482329" cy="1598833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6595A89F-A84F-476A-95D4-A34FA6D246DD}"/>
              </a:ext>
            </a:extLst>
          </p:cNvPr>
          <p:cNvSpPr/>
          <p:nvPr/>
        </p:nvSpPr>
        <p:spPr>
          <a:xfrm>
            <a:off x="9491161" y="3973815"/>
            <a:ext cx="1572749" cy="112501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vaû</a:t>
            </a:r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AA138B3-3F15-4E02-AAA9-AB5CF28A4707}"/>
              </a:ext>
            </a:extLst>
          </p:cNvPr>
          <p:cNvSpPr/>
          <p:nvPr/>
        </p:nvSpPr>
        <p:spPr>
          <a:xfrm>
            <a:off x="8344447" y="2943172"/>
            <a:ext cx="2036976" cy="952697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8" name="Rounded Rectangle 3">
            <a:extLst>
              <a:ext uri="{FF2B5EF4-FFF2-40B4-BE49-F238E27FC236}">
                <a16:creationId xmlns:a16="http://schemas.microsoft.com/office/drawing/2014/main" id="{4B4ACF74-D2C9-4006-A1DA-10D31C58E309}"/>
              </a:ext>
            </a:extLst>
          </p:cNvPr>
          <p:cNvSpPr/>
          <p:nvPr/>
        </p:nvSpPr>
        <p:spPr>
          <a:xfrm>
            <a:off x="10076870" y="2593009"/>
            <a:ext cx="2494283" cy="1653021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naøy</a:t>
            </a:r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, 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8E927994-D508-48B0-88DB-48684092919B}"/>
              </a:ext>
            </a:extLst>
          </p:cNvPr>
          <p:cNvSpPr/>
          <p:nvPr/>
        </p:nvSpPr>
        <p:spPr>
          <a:xfrm>
            <a:off x="115440" y="3465078"/>
            <a:ext cx="2081303" cy="2059135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3EE62C60-F0B6-4D83-843C-7DC50CC0755C}"/>
              </a:ext>
            </a:extLst>
          </p:cNvPr>
          <p:cNvSpPr/>
          <p:nvPr/>
        </p:nvSpPr>
        <p:spPr>
          <a:xfrm>
            <a:off x="1692463" y="3760420"/>
            <a:ext cx="1623577" cy="1425959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heát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EE275A5C-CCA9-4627-B40B-8EE327191FF2}"/>
              </a:ext>
            </a:extLst>
          </p:cNvPr>
          <p:cNvSpPr/>
          <p:nvPr/>
        </p:nvSpPr>
        <p:spPr>
          <a:xfrm>
            <a:off x="2982940" y="3714216"/>
            <a:ext cx="1707432" cy="1506420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buïi</a:t>
            </a:r>
            <a:r>
              <a:rPr lang="en-US" sz="5471" dirty="0">
                <a:solidFill>
                  <a:prstClr val="black"/>
                </a:solidFill>
                <a:latin typeface="VNI-Avo" pitchFamily="2" charset="0"/>
              </a:rPr>
              <a:t>, 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6185E0A7-1CEA-4368-8D4D-47D30C1CDB68}"/>
              </a:ext>
            </a:extLst>
          </p:cNvPr>
          <p:cNvSpPr/>
          <p:nvPr/>
        </p:nvSpPr>
        <p:spPr>
          <a:xfrm>
            <a:off x="4444078" y="3244731"/>
            <a:ext cx="1390137" cy="2499828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836B6D0F-60BD-4608-983E-0FA5B61BD837}"/>
              </a:ext>
            </a:extLst>
          </p:cNvPr>
          <p:cNvSpPr/>
          <p:nvPr/>
        </p:nvSpPr>
        <p:spPr>
          <a:xfrm>
            <a:off x="5537113" y="3760207"/>
            <a:ext cx="1940858" cy="1492635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FC400D35-8290-444C-8400-F9E8E3BE42AF}"/>
              </a:ext>
            </a:extLst>
          </p:cNvPr>
          <p:cNvSpPr/>
          <p:nvPr/>
        </p:nvSpPr>
        <p:spPr>
          <a:xfrm>
            <a:off x="7025314" y="3366161"/>
            <a:ext cx="1405204" cy="2292746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ñôõ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8E51E73B-327F-42AA-8381-0435F29D8725}"/>
              </a:ext>
            </a:extLst>
          </p:cNvPr>
          <p:cNvSpPr/>
          <p:nvPr/>
        </p:nvSpPr>
        <p:spPr>
          <a:xfrm>
            <a:off x="8168394" y="3985428"/>
            <a:ext cx="1575291" cy="1125012"/>
          </a:xfrm>
          <a:prstGeom prst="roundRect">
            <a:avLst/>
          </a:prstGeom>
          <a:noFill/>
          <a:ln w="53975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/>
            <a:r>
              <a:rPr lang="en-US" sz="5471" dirty="0" err="1">
                <a:solidFill>
                  <a:prstClr val="black"/>
                </a:solidFill>
                <a:latin typeface="VNI-Avo" pitchFamily="2" charset="0"/>
              </a:rPr>
              <a:t>vaát</a:t>
            </a:r>
            <a:endParaRPr lang="en-US" sz="7294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9144" y="6145502"/>
            <a:ext cx="493763" cy="493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301775"/>
      </p:ext>
    </p:extLst>
  </p:cSld>
  <p:clrMapOvr>
    <a:masterClrMapping/>
  </p:clrMapOvr>
  <p:transition spd="slow" advTm="44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1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1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1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1"/>
                            </p:stCondLst>
                            <p:childTnLst>
                              <p:par>
                                <p:cTn id="1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501"/>
                            </p:stCondLst>
                            <p:childTnLst>
                              <p:par>
                                <p:cTn id="2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1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01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1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1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501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1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501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1"/>
                            </p:stCondLst>
                            <p:childTnLst>
                              <p:par>
                                <p:cTn id="4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1"/>
                            </p:stCondLst>
                            <p:childTnLst>
                              <p:par>
                                <p:cTn id="4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001"/>
                            </p:stCondLst>
                            <p:childTnLst>
                              <p:par>
                                <p:cTn id="5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501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1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1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501"/>
                            </p:stCondLst>
                            <p:childTnLst>
                              <p:par>
                                <p:cTn id="6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1"/>
                            </p:stCondLst>
                            <p:childTnLst>
                              <p:par>
                                <p:cTn id="6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501"/>
                            </p:stCondLst>
                            <p:childTnLst>
                              <p:par>
                                <p:cTn id="7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001"/>
                            </p:stCondLst>
                            <p:childTnLst>
                              <p:par>
                                <p:cTn id="7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ABB54E-A57F-43CB-BA4F-ED1E6505C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" y="122137"/>
            <a:ext cx="12191285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9705" y="1338581"/>
            <a:ext cx="11745545" cy="3841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3975" cmpd="dbl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endParaRPr lang="en-US" sz="5066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397" y="122138"/>
            <a:ext cx="1112095" cy="109430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732F2F-2726-4736-9A84-AEDE06107A2C}"/>
              </a:ext>
            </a:extLst>
          </p:cNvPr>
          <p:cNvCxnSpPr>
            <a:cxnSpLocks/>
          </p:cNvCxnSpPr>
          <p:nvPr/>
        </p:nvCxnSpPr>
        <p:spPr>
          <a:xfrm flipH="1">
            <a:off x="10651597" y="1654119"/>
            <a:ext cx="145907" cy="875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D7E326-33BF-4077-83ED-A5706957F2EC}"/>
              </a:ext>
            </a:extLst>
          </p:cNvPr>
          <p:cNvCxnSpPr>
            <a:cxnSpLocks/>
          </p:cNvCxnSpPr>
          <p:nvPr/>
        </p:nvCxnSpPr>
        <p:spPr>
          <a:xfrm flipH="1">
            <a:off x="10538159" y="1654119"/>
            <a:ext cx="145907" cy="875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B4BD-C545-48E3-8ED1-95454D23EB75}"/>
              </a:ext>
            </a:extLst>
          </p:cNvPr>
          <p:cNvCxnSpPr>
            <a:cxnSpLocks/>
          </p:cNvCxnSpPr>
          <p:nvPr/>
        </p:nvCxnSpPr>
        <p:spPr>
          <a:xfrm flipH="1">
            <a:off x="11713435" y="2772417"/>
            <a:ext cx="145907" cy="875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85F45D-D558-47F3-A5FF-D4E69B8F74F2}"/>
              </a:ext>
            </a:extLst>
          </p:cNvPr>
          <p:cNvCxnSpPr>
            <a:cxnSpLocks/>
          </p:cNvCxnSpPr>
          <p:nvPr/>
        </p:nvCxnSpPr>
        <p:spPr>
          <a:xfrm flipH="1">
            <a:off x="10526865" y="3811370"/>
            <a:ext cx="145907" cy="875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EC934E-94AE-431F-8D74-416AB2A9C52A}"/>
              </a:ext>
            </a:extLst>
          </p:cNvPr>
          <p:cNvCxnSpPr>
            <a:cxnSpLocks/>
          </p:cNvCxnSpPr>
          <p:nvPr/>
        </p:nvCxnSpPr>
        <p:spPr>
          <a:xfrm flipH="1">
            <a:off x="10646463" y="3812925"/>
            <a:ext cx="145907" cy="875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A1CE5D-15BE-4A22-9FDC-B39CC98B1DCB}"/>
              </a:ext>
            </a:extLst>
          </p:cNvPr>
          <p:cNvCxnSpPr>
            <a:cxnSpLocks/>
          </p:cNvCxnSpPr>
          <p:nvPr/>
        </p:nvCxnSpPr>
        <p:spPr>
          <a:xfrm flipH="1">
            <a:off x="4418065" y="3866722"/>
            <a:ext cx="145907" cy="875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85324" y="510853"/>
            <a:ext cx="1459074" cy="37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24" dirty="0"/>
          </a:p>
        </p:txBody>
      </p:sp>
      <p:sp>
        <p:nvSpPr>
          <p:cNvPr id="7" name="TextBox 6"/>
          <p:cNvSpPr txBox="1"/>
          <p:nvPr/>
        </p:nvSpPr>
        <p:spPr>
          <a:xfrm>
            <a:off x="989241" y="1532204"/>
            <a:ext cx="579870" cy="72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4052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797" y="2626509"/>
            <a:ext cx="583630" cy="72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4052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9176" y="1524123"/>
            <a:ext cx="9487740" cy="110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6379">
              <a:lnSpc>
                <a:spcPct val="150000"/>
              </a:lnSpc>
              <a:defRPr/>
            </a:pPr>
            <a:r>
              <a:rPr lang="en-US" sz="5066" dirty="0">
                <a:latin typeface="VNI-Avo" pitchFamily="2" charset="0"/>
              </a:rPr>
              <a:t>Ba </a:t>
            </a:r>
            <a:r>
              <a:rPr lang="en-US" sz="5066" dirty="0" err="1">
                <a:latin typeface="VNI-Avo" pitchFamily="2" charset="0"/>
              </a:rPr>
              <a:t>mua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veà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caùi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maùy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huùt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buïi</a:t>
            </a:r>
            <a:r>
              <a:rPr lang="en-US" sz="5066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566" y="2541202"/>
            <a:ext cx="11453730" cy="22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6379">
              <a:lnSpc>
                <a:spcPct val="150000"/>
              </a:lnSpc>
              <a:defRPr/>
            </a:pPr>
            <a:r>
              <a:rPr lang="en-US" sz="5066" dirty="0" err="1">
                <a:latin typeface="VNI-Avo" pitchFamily="2" charset="0"/>
              </a:rPr>
              <a:t>Baø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baûo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töø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ngaøy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coù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caùi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maùy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naøy</a:t>
            </a:r>
            <a:r>
              <a:rPr lang="en-US" sz="5066" dirty="0">
                <a:latin typeface="VNI-Avo" pitchFamily="2" charset="0"/>
              </a:rPr>
              <a:t>, </a:t>
            </a:r>
            <a:r>
              <a:rPr lang="en-US" sz="5066" dirty="0" err="1">
                <a:latin typeface="VNI-Avo" pitchFamily="2" charset="0"/>
              </a:rPr>
              <a:t>nhaø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heát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buïi</a:t>
            </a:r>
            <a:r>
              <a:rPr lang="en-US" sz="5066" dirty="0">
                <a:latin typeface="VNI-Avo" pitchFamily="2" charset="0"/>
              </a:rPr>
              <a:t>, </a:t>
            </a:r>
            <a:r>
              <a:rPr lang="en-US" sz="5066" dirty="0" err="1">
                <a:latin typeface="VNI-Avo" pitchFamily="2" charset="0"/>
              </a:rPr>
              <a:t>caû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nhaø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ñôõ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vaát</a:t>
            </a:r>
            <a:r>
              <a:rPr lang="en-US" sz="5066" dirty="0">
                <a:latin typeface="VNI-Avo" pitchFamily="2" charset="0"/>
              </a:rPr>
              <a:t> </a:t>
            </a:r>
            <a:r>
              <a:rPr lang="en-US" sz="5066" dirty="0" err="1">
                <a:latin typeface="VNI-Avo" pitchFamily="2" charset="0"/>
              </a:rPr>
              <a:t>vaû</a:t>
            </a:r>
            <a:r>
              <a:rPr lang="en-US" sz="5066" dirty="0">
                <a:latin typeface="VNI-Avo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290023"/>
      </p:ext>
    </p:extLst>
  </p:cSld>
  <p:clrMapOvr>
    <a:masterClrMapping/>
  </p:clrMapOvr>
  <p:transition spd="slow" advTm="1111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" grpId="0"/>
      <p:bldP spid="2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ABB54E-A57F-43CB-BA4F-ED1E6505C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9705" y="1338581"/>
            <a:ext cx="11745545" cy="3841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3975" cmpd="dbl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26379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Ba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mua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h    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buïi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 defTabSz="926379">
              <a:lnSpc>
                <a:spcPct val="150000"/>
              </a:lnSpc>
              <a:defRPr/>
            </a:pP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baûo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ngaøy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naøy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heát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buïi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ñôõ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vaát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066" dirty="0" err="1">
                <a:solidFill>
                  <a:prstClr val="black"/>
                </a:solidFill>
                <a:latin typeface="VNI-Avo" pitchFamily="2" charset="0"/>
              </a:rPr>
              <a:t>vaû</a:t>
            </a:r>
            <a:r>
              <a:rPr lang="en-US" sz="5066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397" y="122138"/>
            <a:ext cx="1112095" cy="10943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45FD28-C955-4408-AB33-9C57D0DA145D}"/>
              </a:ext>
            </a:extLst>
          </p:cNvPr>
          <p:cNvCxnSpPr>
            <a:cxnSpLocks/>
          </p:cNvCxnSpPr>
          <p:nvPr/>
        </p:nvCxnSpPr>
        <p:spPr>
          <a:xfrm flipH="1">
            <a:off x="8065750" y="2553556"/>
            <a:ext cx="1021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85324" y="510853"/>
            <a:ext cx="1459074" cy="37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24" dirty="0"/>
          </a:p>
        </p:txBody>
      </p:sp>
      <p:sp>
        <p:nvSpPr>
          <p:cNvPr id="6" name="TextBox 5"/>
          <p:cNvSpPr txBox="1"/>
          <p:nvPr/>
        </p:nvSpPr>
        <p:spPr>
          <a:xfrm>
            <a:off x="8357565" y="1819746"/>
            <a:ext cx="1094305" cy="88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66" dirty="0" err="1">
                <a:latin typeface="VNI-Avo" pitchFamily="2" charset="0"/>
              </a:rPr>
              <a:t>ut</a:t>
            </a:r>
            <a:endParaRPr lang="en-US" sz="1824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98DD41-B30A-4636-AADC-10B9E5A00CFC}"/>
              </a:ext>
            </a:extLst>
          </p:cNvPr>
          <p:cNvSpPr txBox="1"/>
          <p:nvPr/>
        </p:nvSpPr>
        <p:spPr>
          <a:xfrm rot="6408648">
            <a:off x="8344595" y="1351075"/>
            <a:ext cx="273321" cy="104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79" dirty="0">
                <a:latin typeface="VNI-Avo" pitchFamily="2" charset="0"/>
              </a:rPr>
              <a:t>`</a:t>
            </a:r>
            <a:endParaRPr lang="en-US" sz="243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9144" y="6145502"/>
            <a:ext cx="493763" cy="493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085143"/>
      </p:ext>
    </p:extLst>
  </p:cSld>
  <p:clrMapOvr>
    <a:masterClrMapping/>
  </p:clrMapOvr>
  <p:transition spd="slow" advTm="280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69EDD7E-501C-4790-8B75-2D384A672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" y="-13805"/>
            <a:ext cx="12191285" cy="6858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62" b="74357" l="1051" r="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128138" y="-128342"/>
            <a:ext cx="1594376" cy="16217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1056" y="129462"/>
            <a:ext cx="2261565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 err="1">
                <a:latin typeface="VNI-Avo" pitchFamily="2" charset="0"/>
              </a:rPr>
              <a:t>Caùi</a:t>
            </a:r>
            <a:r>
              <a:rPr lang="en-US" sz="4458" dirty="0">
                <a:latin typeface="VNI-Avo" pitchFamily="2" charset="0"/>
              </a:rPr>
              <a:t> </a:t>
            </a:r>
            <a:r>
              <a:rPr lang="en-US" sz="4458" dirty="0" err="1">
                <a:latin typeface="VNI-Avo" pitchFamily="2" charset="0"/>
              </a:rPr>
              <a:t>gì</a:t>
            </a:r>
            <a:r>
              <a:rPr lang="en-US" sz="4458" dirty="0">
                <a:latin typeface="VNI-Avo" pitchFamily="2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997" y="5174132"/>
            <a:ext cx="3339821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>
                <a:latin typeface="VNI-Avo" pitchFamily="2" charset="0"/>
              </a:rPr>
              <a:t>n     chai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0617" y="4345376"/>
            <a:ext cx="3382224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 err="1">
                <a:latin typeface="VNI-Avo" pitchFamily="2" charset="0"/>
              </a:rPr>
              <a:t>tröùng</a:t>
            </a:r>
            <a:r>
              <a:rPr lang="en-US" sz="4458" dirty="0">
                <a:latin typeface="VNI-Avo" pitchFamily="2" charset="0"/>
              </a:rPr>
              <a:t>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3866" y="4740689"/>
            <a:ext cx="4210893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 err="1">
                <a:latin typeface="VNI-Avo" pitchFamily="2" charset="0"/>
              </a:rPr>
              <a:t>maùy</a:t>
            </a:r>
            <a:r>
              <a:rPr lang="en-US" sz="4458" dirty="0">
                <a:latin typeface="VNI-Avo" pitchFamily="2" charset="0"/>
              </a:rPr>
              <a:t> h    </a:t>
            </a:r>
            <a:r>
              <a:rPr lang="en-US" sz="4458" dirty="0" err="1">
                <a:latin typeface="VNI-Avo" pitchFamily="2" charset="0"/>
              </a:rPr>
              <a:t>buïi</a:t>
            </a:r>
            <a:endParaRPr lang="en-US" sz="4458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5361" y="5183046"/>
            <a:ext cx="1308642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 err="1">
                <a:latin typeface="VNI-Avo" pitchFamily="2" charset="0"/>
              </a:rPr>
              <a:t>uùt</a:t>
            </a:r>
            <a:endParaRPr lang="en-US" sz="4458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0387" y="4354290"/>
            <a:ext cx="1308642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 err="1">
                <a:latin typeface="VNI-Avo" pitchFamily="2" charset="0"/>
              </a:rPr>
              <a:t>uùt</a:t>
            </a:r>
            <a:endParaRPr lang="en-US" sz="4458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97777" y="4744063"/>
            <a:ext cx="811686" cy="78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58" dirty="0" err="1">
                <a:latin typeface="VNI-Avo" pitchFamily="2" charset="0"/>
              </a:rPr>
              <a:t>uùt</a:t>
            </a:r>
            <a:endParaRPr lang="en-US" sz="4458" dirty="0"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A7CD4-B7DB-492B-85D4-7624F04E48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74859" r="62036" b="7449"/>
          <a:stretch/>
        </p:blipFill>
        <p:spPr>
          <a:xfrm>
            <a:off x="170462" y="1479453"/>
            <a:ext cx="3339822" cy="30965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847122-860F-4FFB-B695-F88265B0E8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80921" r="40749" b="8563"/>
          <a:stretch/>
        </p:blipFill>
        <p:spPr>
          <a:xfrm>
            <a:off x="4124500" y="2167177"/>
            <a:ext cx="2642701" cy="1840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58FE0-8EE8-4628-A891-EC0471CCD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2" t="71668" r="9686" b="7496"/>
          <a:stretch/>
        </p:blipFill>
        <p:spPr>
          <a:xfrm>
            <a:off x="8082929" y="1167436"/>
            <a:ext cx="3339822" cy="364682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64CAB88-328B-4A1E-8203-DC08F4EE88FD}"/>
              </a:ext>
            </a:extLst>
          </p:cNvPr>
          <p:cNvSpPr/>
          <p:nvPr/>
        </p:nvSpPr>
        <p:spPr>
          <a:xfrm rot="14271656">
            <a:off x="2388830" y="2776403"/>
            <a:ext cx="1357057" cy="5106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4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253194"/>
      </p:ext>
    </p:extLst>
  </p:cSld>
  <p:clrMapOvr>
    <a:masterClrMapping/>
  </p:clrMapOvr>
  <p:transition spd="slow" advTm="73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4" cy="6784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7944" y="802667"/>
            <a:ext cx="4823770" cy="1609894"/>
          </a:xfrm>
          <a:prstGeom prst="rect">
            <a:avLst/>
          </a:prstGeom>
          <a:noFill/>
        </p:spPr>
        <p:txBody>
          <a:bodyPr wrap="none" lIns="92641" tIns="46320" rIns="92641" bIns="46320">
            <a:spAutoFit/>
          </a:bodyPr>
          <a:lstStyle/>
          <a:p>
            <a:pPr algn="ctr"/>
            <a:r>
              <a:rPr lang="en-US" sz="9726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Daën</a:t>
            </a:r>
            <a:r>
              <a:rPr lang="en-US" sz="9726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 </a:t>
            </a:r>
            <a:r>
              <a:rPr lang="en-US" sz="9726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doø</a:t>
            </a:r>
            <a:endParaRPr lang="en-US" sz="9726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13">
        <p14:ripple/>
      </p:transition>
    </mc:Choice>
    <mc:Fallback xmlns="">
      <p:transition spd="slow" advTm="2441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" y="-5397"/>
            <a:ext cx="1228167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8315" y="1532204"/>
            <a:ext cx="10432379" cy="1609894"/>
          </a:xfrm>
          <a:prstGeom prst="rect">
            <a:avLst/>
          </a:prstGeom>
          <a:noFill/>
        </p:spPr>
        <p:txBody>
          <a:bodyPr wrap="square" lIns="92641" tIns="46320" rIns="92641" bIns="46320">
            <a:spAutoFit/>
          </a:bodyPr>
          <a:lstStyle/>
          <a:p>
            <a:pPr algn="just"/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Chuùc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em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chaêm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ngoan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,</a:t>
            </a:r>
          </a:p>
          <a:p>
            <a:pPr algn="ctr"/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hoïc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4863" b="1" dirty="0" err="1">
                <a:ln w="0"/>
                <a:solidFill>
                  <a:srgbClr val="C00000"/>
                </a:solidFill>
                <a:latin typeface="VNI-Avo" pitchFamily="2" charset="0"/>
              </a:rPr>
              <a:t>gioûi</a:t>
            </a:r>
            <a:r>
              <a:rPr lang="en-US" sz="4863" b="1" dirty="0">
                <a:ln w="0"/>
                <a:solidFill>
                  <a:srgbClr val="C00000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3" name="ThuongLamThayCoOi-NhatLanVy-4583015">
            <a:hlinkClick r:id="" action="ppaction://media"/>
            <a:extLst>
              <a:ext uri="{FF2B5EF4-FFF2-40B4-BE49-F238E27FC236}">
                <a16:creationId xmlns:a16="http://schemas.microsoft.com/office/drawing/2014/main" id="{51B0D645-DFF0-4292-8582-D6D1D875D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2934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917" y="6128287"/>
            <a:ext cx="493764" cy="493764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AC9C8AD7-E10D-428E-B27C-EA402B19FA2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>
            <a:lum bright="20000" contrast="40000"/>
          </a:blip>
          <a:stretch>
            <a:fillRect/>
          </a:stretch>
        </p:blipFill>
        <p:spPr>
          <a:xfrm>
            <a:off x="9906180" y="5143702"/>
            <a:ext cx="2285463" cy="171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085">
        <p14:ripple/>
      </p:transition>
    </mc:Choice>
    <mc:Fallback xmlns="">
      <p:transition spd="slow" advTm="16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69" objId="3"/>
        <p14:stopEvt time="16085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3"/>
          <a:stretch/>
        </p:blipFill>
        <p:spPr>
          <a:xfrm>
            <a:off x="3581401" y="-22542"/>
            <a:ext cx="4725945" cy="683309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37703" y="-52117"/>
            <a:ext cx="4744299" cy="1434653"/>
            <a:chOff x="3485303" y="1502277"/>
            <a:chExt cx="4744299" cy="1434654"/>
          </a:xfrm>
        </p:grpSpPr>
        <p:grpSp>
          <p:nvGrpSpPr>
            <p:cNvPr id="33" name="Group 32"/>
            <p:cNvGrpSpPr/>
            <p:nvPr/>
          </p:nvGrpSpPr>
          <p:grpSpPr>
            <a:xfrm>
              <a:off x="3669908" y="1502277"/>
              <a:ext cx="4453327" cy="684966"/>
              <a:chOff x="3647721" y="6900"/>
              <a:chExt cx="4453327" cy="68496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419748" y="37047"/>
                <a:ext cx="626006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Ďt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647721" y="6900"/>
                <a:ext cx="649928" cy="66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47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Ďt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185268" y="22426"/>
                <a:ext cx="643216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Ďt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37563" y="22628"/>
                <a:ext cx="614447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Ďt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675098" y="10570"/>
                <a:ext cx="600438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Ďt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443820" y="23151"/>
                <a:ext cx="657228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Ďt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485303" y="2270224"/>
              <a:ext cx="4744299" cy="666707"/>
              <a:chOff x="3477833" y="744452"/>
              <a:chExt cx="4744299" cy="66670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477833" y="744452"/>
                <a:ext cx="1690130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λ</a:t>
                </a:r>
                <a:r>
                  <a:rPr lang="en-US" sz="3600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Ǽt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l-GR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ε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ì 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014207" y="756339"/>
                <a:ext cx="1960104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dirty="0">
                    <a:latin typeface="HP001 4 hàng" panose="020B0603050302020204" pitchFamily="34" charset="0"/>
                  </a:rPr>
                  <a:t> λ</a:t>
                </a:r>
                <a:r>
                  <a:rPr lang="en-US" sz="3600" dirty="0" err="1">
                    <a:latin typeface="HP001 4 hàng" panose="020B0603050302020204" pitchFamily="34" charset="0"/>
                  </a:rPr>
                  <a:t>Ǽt</a:t>
                </a:r>
                <a:r>
                  <a:rPr lang="en-US" sz="3600" dirty="0">
                    <a:latin typeface="HP001 4 hàng" panose="020B0603050302020204" pitchFamily="34" charset="0"/>
                  </a:rPr>
                  <a:t> </a:t>
                </a:r>
                <a:r>
                  <a:rPr lang="el-GR" sz="3600" dirty="0">
                    <a:latin typeface="HP001 4 hàng" panose="020B0603050302020204" pitchFamily="34" charset="0"/>
                  </a:rPr>
                  <a:t>ε</a:t>
                </a:r>
                <a:r>
                  <a:rPr lang="en-US" sz="3600" dirty="0">
                    <a:latin typeface="HP001 4 hàng" panose="020B0603050302020204" pitchFamily="34" charset="0"/>
                  </a:rPr>
                  <a:t>ì </a:t>
                </a:r>
                <a:endParaRPr lang="en-US" sz="3600" dirty="0">
                  <a:solidFill>
                    <a:srgbClr val="FF0000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08745" y="748634"/>
                <a:ext cx="1713387" cy="6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dirty="0">
                    <a:latin typeface="HP001 4 hàng" panose="020B0603050302020204" pitchFamily="34" charset="0"/>
                  </a:rPr>
                  <a:t> λ</a:t>
                </a:r>
                <a:r>
                  <a:rPr lang="en-US" sz="3600" dirty="0" err="1">
                    <a:latin typeface="HP001 4 hàng" panose="020B0603050302020204" pitchFamily="34" charset="0"/>
                  </a:rPr>
                  <a:t>Ǽt</a:t>
                </a:r>
                <a:r>
                  <a:rPr lang="en-US" sz="3600" dirty="0">
                    <a:latin typeface="HP001 4 hàng" panose="020B0603050302020204" pitchFamily="34" charset="0"/>
                  </a:rPr>
                  <a:t> </a:t>
                </a:r>
                <a:r>
                  <a:rPr lang="el-GR" sz="3600" dirty="0">
                    <a:latin typeface="HP001 4 hàng" panose="020B0603050302020204" pitchFamily="34" charset="0"/>
                  </a:rPr>
                  <a:t>ε</a:t>
                </a:r>
                <a:r>
                  <a:rPr lang="en-US" sz="3600" dirty="0">
                    <a:latin typeface="HP001 4 hàng" panose="020B0603050302020204" pitchFamily="34" charset="0"/>
                  </a:rPr>
                  <a:t>ì </a:t>
                </a:r>
                <a:endParaRPr lang="en-US" sz="3600" dirty="0">
                  <a:solidFill>
                    <a:srgbClr val="FF000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637702" y="3016430"/>
            <a:ext cx="4428048" cy="6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ba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jua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l-GR" sz="3600" dirty="0">
                <a:latin typeface="HP001 4 hàng" panose="020B0603050302020204" pitchFamily="34" charset="0"/>
              </a:rPr>
              <a:t>ωϙ </a:t>
            </a:r>
            <a:r>
              <a:rPr lang="en-US" sz="3600" dirty="0" err="1">
                <a:latin typeface="HP001 4 hàng" panose="020B0603050302020204" pitchFamily="34" charset="0"/>
              </a:rPr>
              <a:t>cái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jáy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65519" y="3758341"/>
            <a:ext cx="4819514" cy="6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hút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l-GR" sz="3600" dirty="0">
                <a:latin typeface="HP001 4 hàng" panose="020B0603050302020204" pitchFamily="34" charset="0"/>
              </a:rPr>
              <a:t>λ</a:t>
            </a:r>
            <a:r>
              <a:rPr lang="en-US" sz="3600" dirty="0" err="1">
                <a:latin typeface="HP001 4 hàng" panose="020B0603050302020204" pitchFamily="34" charset="0"/>
              </a:rPr>
              <a:t>Ẁi</a:t>
            </a:r>
            <a:r>
              <a:rPr lang="en-US" sz="3600" dirty="0">
                <a:latin typeface="HP001 4 hàng" panose="020B0603050302020204" pitchFamily="34" charset="0"/>
              </a:rPr>
              <a:t>. </a:t>
            </a:r>
            <a:r>
              <a:rPr lang="en-US" sz="3600" dirty="0" err="1">
                <a:latin typeface="HP001 4 hàng" panose="020B0603050302020204" pitchFamily="34" charset="0"/>
              </a:rPr>
              <a:t>bà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bảo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Ǉừ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wgày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13074" y="4524552"/>
            <a:ext cx="5109258" cy="6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có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cái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jáy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wày</a:t>
            </a:r>
            <a:r>
              <a:rPr lang="en-US" sz="3600" dirty="0">
                <a:latin typeface="HP001 4 hàng" panose="020B0603050302020204" pitchFamily="34" charset="0"/>
              </a:rPr>
              <a:t>, </a:t>
            </a:r>
            <a:r>
              <a:rPr lang="el-GR" sz="3600" dirty="0">
                <a:latin typeface="HP001 4 hàng" panose="020B0603050302020204" pitchFamily="34" charset="0"/>
              </a:rPr>
              <a:t>η</a:t>
            </a:r>
            <a:r>
              <a:rPr lang="en-US" sz="3600" dirty="0">
                <a:latin typeface="HP001 4 hàng" panose="020B0603050302020204" pitchFamily="34" charset="0"/>
              </a:rPr>
              <a:t>à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484564" y="1470804"/>
            <a:ext cx="4809817" cy="1420031"/>
            <a:chOff x="3313418" y="1502277"/>
            <a:chExt cx="4809817" cy="1420032"/>
          </a:xfrm>
        </p:grpSpPr>
        <p:grpSp>
          <p:nvGrpSpPr>
            <p:cNvPr id="61" name="Group 60"/>
            <p:cNvGrpSpPr/>
            <p:nvPr/>
          </p:nvGrpSpPr>
          <p:grpSpPr>
            <a:xfrm>
              <a:off x="3669908" y="1502277"/>
              <a:ext cx="4453327" cy="684966"/>
              <a:chOff x="3647721" y="6900"/>
              <a:chExt cx="4453327" cy="684966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419748" y="37047"/>
                <a:ext cx="626006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Ŕt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647721" y="6900"/>
                <a:ext cx="649928" cy="662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47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Ŕt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185268" y="22426"/>
                <a:ext cx="643216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Ŕt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937563" y="22628"/>
                <a:ext cx="614447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Ŕt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675098" y="10570"/>
                <a:ext cx="600438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Ŕt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443820" y="23151"/>
                <a:ext cx="657228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HP001 4 hàng" panose="020B0603050302020204" pitchFamily="34" charset="0"/>
                  </a:rPr>
                  <a:t>Ŕt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3313418" y="2267490"/>
              <a:ext cx="4521333" cy="654819"/>
              <a:chOff x="3305948" y="741718"/>
              <a:chExt cx="4521333" cy="654819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3305948" y="743854"/>
                <a:ext cx="2219539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jứt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dừa</a:t>
                </a:r>
                <a:r>
                  <a:rPr lang="en-US" sz="3600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557429" y="741718"/>
                <a:ext cx="2269852" cy="6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dirty="0">
                    <a:latin typeface="HP001 4 hàng" panose="020B0603050302020204" pitchFamily="34" charset="0"/>
                  </a:rPr>
                  <a:t> </a:t>
                </a:r>
                <a:r>
                  <a:rPr lang="en-US" sz="3600" dirty="0">
                    <a:latin typeface="HP001 4 hàng" panose="020B0603050302020204" pitchFamily="34" charset="0"/>
                  </a:rPr>
                  <a:t> </a:t>
                </a:r>
                <a:r>
                  <a:rPr lang="en-US" sz="3600" dirty="0" err="1">
                    <a:latin typeface="HP001 4 hàng" panose="020B0603050302020204" pitchFamily="34" charset="0"/>
                  </a:rPr>
                  <a:t>jứt</a:t>
                </a:r>
                <a:r>
                  <a:rPr lang="en-US" sz="3600" dirty="0">
                    <a:latin typeface="HP001 4 hàng" panose="020B0603050302020204" pitchFamily="34" charset="0"/>
                  </a:rPr>
                  <a:t> </a:t>
                </a:r>
                <a:r>
                  <a:rPr lang="en-US" sz="3600" dirty="0" err="1">
                    <a:latin typeface="HP001 4 hàng" panose="020B0603050302020204" pitchFamily="34" charset="0"/>
                  </a:rPr>
                  <a:t>dừa</a:t>
                </a:r>
                <a:r>
                  <a:rPr lang="en-US" sz="3600" dirty="0">
                    <a:latin typeface="HP001 4 hàng" panose="020B0603050302020204" pitchFamily="34" charset="0"/>
                  </a:rPr>
                  <a:t> </a:t>
                </a:r>
                <a:endParaRPr lang="en-US" sz="3600" dirty="0">
                  <a:solidFill>
                    <a:srgbClr val="FF000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3551234" y="5290764"/>
            <a:ext cx="4724400" cy="6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ǗĞt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l-GR" sz="3600" dirty="0">
                <a:latin typeface="HP001 4 hàng" panose="020B0603050302020204" pitchFamily="34" charset="0"/>
              </a:rPr>
              <a:t>λ</a:t>
            </a:r>
            <a:r>
              <a:rPr lang="en-US" sz="3600" dirty="0" err="1">
                <a:latin typeface="HP001 4 hàng" panose="020B0603050302020204" pitchFamily="34" charset="0"/>
              </a:rPr>
              <a:t>Ẁi</a:t>
            </a:r>
            <a:r>
              <a:rPr lang="en-US" sz="3600" dirty="0">
                <a:latin typeface="HP001 4 hàng" panose="020B0603050302020204" pitchFamily="34" charset="0"/>
              </a:rPr>
              <a:t>, </a:t>
            </a:r>
            <a:r>
              <a:rPr lang="en-US" sz="3600" dirty="0" err="1">
                <a:latin typeface="HP001 4 hàng" panose="020B0603050302020204" pitchFamily="34" charset="0"/>
              </a:rPr>
              <a:t>cả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l-GR" sz="3600" dirty="0">
                <a:latin typeface="HP001 4 hàng" panose="020B0603050302020204" pitchFamily="34" charset="0"/>
              </a:rPr>
              <a:t>η</a:t>
            </a:r>
            <a:r>
              <a:rPr lang="en-US" sz="3600" dirty="0">
                <a:latin typeface="HP001 4 hàng" panose="020B0603050302020204" pitchFamily="34" charset="0"/>
              </a:rPr>
              <a:t>à </a:t>
            </a:r>
            <a:r>
              <a:rPr lang="en-US" sz="3600" dirty="0" err="1">
                <a:latin typeface="HP001 4 hàng" panose="020B0603050302020204" pitchFamily="34" charset="0"/>
              </a:rPr>
              <a:t>đỡ</a:t>
            </a:r>
            <a:r>
              <a:rPr lang="en-US" sz="3600" dirty="0"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latin typeface="HP001 4 hàng" panose="020B0603050302020204" pitchFamily="34" charset="0"/>
              </a:rPr>
              <a:t>vất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556176" y="6029626"/>
            <a:ext cx="788936" cy="6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vả</a:t>
            </a:r>
            <a:r>
              <a:rPr lang="en-US" sz="3600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536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00" y="0"/>
            <a:ext cx="7295370" cy="67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2600">
        <p15:prstTrans prst="origami"/>
      </p:transition>
    </mc:Choice>
    <mc:Fallback xmlns="">
      <p:transition spd="slow" advTm="426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id="{EE37396A-0D9F-4D02-A7FC-4C1D8F1D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0"/>
            <a:ext cx="12191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5037A-6635-45E0-A39E-016F0AC5C336}"/>
              </a:ext>
            </a:extLst>
          </p:cNvPr>
          <p:cNvSpPr/>
          <p:nvPr/>
        </p:nvSpPr>
        <p:spPr>
          <a:xfrm>
            <a:off x="-45529" y="4961028"/>
            <a:ext cx="10372854" cy="1641405"/>
          </a:xfrm>
          <a:prstGeom prst="rect">
            <a:avLst/>
          </a:prstGeom>
          <a:noFill/>
        </p:spPr>
        <p:txBody>
          <a:bodyPr wrap="non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</a:rPr>
              <a:t>Ngoâi</a:t>
            </a:r>
            <a:r>
              <a:rPr lang="en-US" sz="972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</a:rPr>
              <a:t>nhaø</a:t>
            </a:r>
            <a:r>
              <a:rPr lang="en-US" sz="972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</a:rPr>
              <a:t>bí</a:t>
            </a:r>
            <a:r>
              <a:rPr lang="en-US" sz="972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</a:rPr>
              <a:t>maät</a:t>
            </a:r>
            <a:endParaRPr lang="en-US" sz="9726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2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63"/>
    </mc:Choice>
    <mc:Fallback xmlns="">
      <p:transition spd="slow" advClick="0" advTm="5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3980342" y="1111132"/>
            <a:ext cx="6472389" cy="464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0" cy="6856391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6" y="1099440"/>
            <a:ext cx="3212682" cy="2312157"/>
          </a:xfrm>
          <a:prstGeom prst="rect">
            <a:avLst/>
          </a:prstGeom>
        </p:spPr>
      </p:pic>
      <p:pic>
        <p:nvPicPr>
          <p:cNvPr id="41" name="2a">
            <a:hlinkClick r:id="" action="ppaction://noaction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27" y="1099439"/>
            <a:ext cx="3205015" cy="2304936"/>
          </a:xfrm>
          <a:prstGeom prst="rect">
            <a:avLst/>
          </a:prstGeom>
        </p:spPr>
      </p:pic>
      <p:pic>
        <p:nvPicPr>
          <p:cNvPr id="42" name="3a">
            <a:hlinkClick r:id="" action="ppaction://noaction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32" y="3479095"/>
            <a:ext cx="3176105" cy="2291159"/>
          </a:xfrm>
          <a:prstGeom prst="rect">
            <a:avLst/>
          </a:prstGeom>
        </p:spPr>
      </p:pic>
      <p:pic>
        <p:nvPicPr>
          <p:cNvPr id="43" name="4a">
            <a:hlinkClick r:id="" action="ppaction://noaction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70" y="3427274"/>
            <a:ext cx="3173272" cy="2308389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957625" y="6228486"/>
            <a:ext cx="241831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631" y="2493581"/>
            <a:ext cx="963858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92" y="4934837"/>
            <a:ext cx="50626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2" y="144808"/>
            <a:ext cx="868593" cy="644205"/>
          </a:xfrm>
          <a:prstGeom prst="rect">
            <a:avLst/>
          </a:prstGeom>
        </p:spPr>
      </p:pic>
      <p:pic>
        <p:nvPicPr>
          <p:cNvPr id="14" name="Picture 2" descr="Sở Giáo Dục Và Đào Tạo Vĩnh Phúc">
            <a:extLst>
              <a:ext uri="{FF2B5EF4-FFF2-40B4-BE49-F238E27FC236}">
                <a16:creationId xmlns:a16="http://schemas.microsoft.com/office/drawing/2014/main" id="{B6ACFCFB-7F4D-4571-B904-D0F51F97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933821"/>
            <a:ext cx="3469310" cy="55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3627F1-A544-4782-B6A0-60C2CF41B9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5" y="5578002"/>
            <a:ext cx="1447514" cy="1544015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C9D289-C344-4CDE-98F4-E5609B182E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66" y="5447671"/>
            <a:ext cx="1447514" cy="1544015"/>
          </a:xfrm>
          <a:prstGeom prst="rect">
            <a:avLst/>
          </a:prstGeom>
        </p:spPr>
      </p:pic>
      <p:pic>
        <p:nvPicPr>
          <p:cNvPr id="2050" name="Picture 2" descr="ỨNG DỤNG MỘT SỐ THUẬT TOÁN VẼ HÌNH CƠ BẢN | Tin tức - Sự kiện">
            <a:extLst>
              <a:ext uri="{FF2B5EF4-FFF2-40B4-BE49-F238E27FC236}">
                <a16:creationId xmlns:a16="http://schemas.microsoft.com/office/drawing/2014/main" id="{B30E3255-223D-4D34-B19D-85E77B83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932" y="424507"/>
            <a:ext cx="2180921" cy="25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9"/>
    </mc:Choice>
    <mc:Fallback xmlns="">
      <p:transition spd="slow" advTm="209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685" objId="42"/>
        <p14:triggerEvt type="onClick" time="20086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3980342" y="1111132"/>
            <a:ext cx="6472389" cy="464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0" cy="6856391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6" y="1099440"/>
            <a:ext cx="3212682" cy="2312157"/>
          </a:xfrm>
          <a:prstGeom prst="rect">
            <a:avLst/>
          </a:prstGeom>
        </p:spPr>
      </p:pic>
      <p:pic>
        <p:nvPicPr>
          <p:cNvPr id="41" name="2a">
            <a:hlinkClick r:id="" action="ppaction://noaction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27" y="1099439"/>
            <a:ext cx="3205015" cy="2304936"/>
          </a:xfrm>
          <a:prstGeom prst="rect">
            <a:avLst/>
          </a:prstGeom>
        </p:spPr>
      </p:pic>
      <p:pic>
        <p:nvPicPr>
          <p:cNvPr id="43" name="4a">
            <a:hlinkClick r:id="" action="ppaction://noaction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70" y="3427274"/>
            <a:ext cx="3173272" cy="2308389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957625" y="6228486"/>
            <a:ext cx="241831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631" y="2493581"/>
            <a:ext cx="963858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92" y="4934837"/>
            <a:ext cx="50626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2" y="144808"/>
            <a:ext cx="868593" cy="644205"/>
          </a:xfrm>
          <a:prstGeom prst="rect">
            <a:avLst/>
          </a:prstGeom>
        </p:spPr>
      </p:pic>
      <p:pic>
        <p:nvPicPr>
          <p:cNvPr id="14" name="Picture 2" descr="Sở Giáo Dục Và Đào Tạo Vĩnh Phúc">
            <a:extLst>
              <a:ext uri="{FF2B5EF4-FFF2-40B4-BE49-F238E27FC236}">
                <a16:creationId xmlns:a16="http://schemas.microsoft.com/office/drawing/2014/main" id="{B6ACFCFB-7F4D-4571-B904-D0F51F97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933821"/>
            <a:ext cx="3469310" cy="55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3627F1-A544-4782-B6A0-60C2CF41B9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5" y="5578002"/>
            <a:ext cx="1447514" cy="1544015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C9D289-C344-4CDE-98F4-E5609B182E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66" y="5447671"/>
            <a:ext cx="1447514" cy="1544015"/>
          </a:xfrm>
          <a:prstGeom prst="rect">
            <a:avLst/>
          </a:prstGeom>
        </p:spPr>
      </p:pic>
      <p:pic>
        <p:nvPicPr>
          <p:cNvPr id="2050" name="Picture 2" descr="ỨNG DỤNG MỘT SỐ THUẬT TOÁN VẼ HÌNH CƠ BẢN | Tin tức - Sự kiện">
            <a:extLst>
              <a:ext uri="{FF2B5EF4-FFF2-40B4-BE49-F238E27FC236}">
                <a16:creationId xmlns:a16="http://schemas.microsoft.com/office/drawing/2014/main" id="{B30E3255-223D-4D34-B19D-85E77B83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932" y="424507"/>
            <a:ext cx="2180921" cy="25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1806-19FC-48F1-B669-B574353ECD70}"/>
              </a:ext>
            </a:extLst>
          </p:cNvPr>
          <p:cNvSpPr/>
          <p:nvPr/>
        </p:nvSpPr>
        <p:spPr>
          <a:xfrm>
            <a:off x="4248419" y="4949253"/>
            <a:ext cx="2761491" cy="7263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veát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nöùt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89589-60F9-4ECC-85C8-0EEBC6F701BA}"/>
              </a:ext>
            </a:extLst>
          </p:cNvPr>
          <p:cNvSpPr txBox="1"/>
          <p:nvPr/>
        </p:nvSpPr>
        <p:spPr>
          <a:xfrm>
            <a:off x="6045950" y="4844696"/>
            <a:ext cx="1100791" cy="94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71" dirty="0" err="1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547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92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2"/>
    </mc:Choice>
    <mc:Fallback xmlns="">
      <p:transition spd="slow" advTm="5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7" grpId="0"/>
    </p:bldLst>
  </p:timing>
  <p:extLst>
    <p:ext uri="{E180D4A7-C9FB-4DFB-919C-405C955672EB}">
      <p14:showEvtLst xmlns:p14="http://schemas.microsoft.com/office/powerpoint/2010/main">
        <p14:triggerEvt type="onClick" time="54209" objId="4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3980342" y="1111132"/>
            <a:ext cx="6472389" cy="464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0" cy="6856391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6" y="1099440"/>
            <a:ext cx="3212682" cy="2312157"/>
          </a:xfrm>
          <a:prstGeom prst="rect">
            <a:avLst/>
          </a:prstGeom>
        </p:spPr>
      </p:pic>
      <p:pic>
        <p:nvPicPr>
          <p:cNvPr id="41" name="2a">
            <a:hlinkClick r:id="" action="ppaction://noaction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27" y="1099439"/>
            <a:ext cx="3205015" cy="2304936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957625" y="6228486"/>
            <a:ext cx="241831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631" y="2493581"/>
            <a:ext cx="963858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92" y="4934837"/>
            <a:ext cx="50626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2" y="144808"/>
            <a:ext cx="868593" cy="644205"/>
          </a:xfrm>
          <a:prstGeom prst="rect">
            <a:avLst/>
          </a:prstGeom>
        </p:spPr>
      </p:pic>
      <p:pic>
        <p:nvPicPr>
          <p:cNvPr id="14" name="Picture 2" descr="Sở Giáo Dục Và Đào Tạo Vĩnh Phúc">
            <a:extLst>
              <a:ext uri="{FF2B5EF4-FFF2-40B4-BE49-F238E27FC236}">
                <a16:creationId xmlns:a16="http://schemas.microsoft.com/office/drawing/2014/main" id="{B6ACFCFB-7F4D-4571-B904-D0F51F97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933821"/>
            <a:ext cx="3469310" cy="55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3627F1-A544-4782-B6A0-60C2CF41B9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5" y="5578002"/>
            <a:ext cx="1447514" cy="1544015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C9D289-C344-4CDE-98F4-E5609B182E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66" y="5447671"/>
            <a:ext cx="1447514" cy="1544015"/>
          </a:xfrm>
          <a:prstGeom prst="rect">
            <a:avLst/>
          </a:prstGeom>
        </p:spPr>
      </p:pic>
      <p:pic>
        <p:nvPicPr>
          <p:cNvPr id="2050" name="Picture 2" descr="ỨNG DỤNG MỘT SỐ THUẬT TOÁN VẼ HÌNH CƠ BẢN | Tin tức - Sự kiện">
            <a:extLst>
              <a:ext uri="{FF2B5EF4-FFF2-40B4-BE49-F238E27FC236}">
                <a16:creationId xmlns:a16="http://schemas.microsoft.com/office/drawing/2014/main" id="{B30E3255-223D-4D34-B19D-85E77B83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932" y="424507"/>
            <a:ext cx="2180921" cy="25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1806-19FC-48F1-B669-B574353ECD70}"/>
              </a:ext>
            </a:extLst>
          </p:cNvPr>
          <p:cNvSpPr/>
          <p:nvPr/>
        </p:nvSpPr>
        <p:spPr>
          <a:xfrm>
            <a:off x="4248419" y="4949253"/>
            <a:ext cx="2761491" cy="7263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veát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nöùt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C58E29-962D-45BD-8B9C-A4C2E3E98275}"/>
              </a:ext>
            </a:extLst>
          </p:cNvPr>
          <p:cNvSpPr/>
          <p:nvPr/>
        </p:nvSpPr>
        <p:spPr>
          <a:xfrm>
            <a:off x="7260976" y="4867881"/>
            <a:ext cx="4373532" cy="948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ma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muùt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95C8D0-2742-44FA-9A92-B2BC0EB64BEA}"/>
              </a:ext>
            </a:extLst>
          </p:cNvPr>
          <p:cNvSpPr txBox="1"/>
          <p:nvPr/>
        </p:nvSpPr>
        <p:spPr>
          <a:xfrm>
            <a:off x="10600788" y="4895719"/>
            <a:ext cx="1201474" cy="94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7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547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79144" y="6145502"/>
            <a:ext cx="493763" cy="493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8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59"/>
    </mc:Choice>
    <mc:Fallback xmlns="">
      <p:transition spd="slow" advTm="5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ạn Có Biết Voi Ma Mút là động vật thời nào không_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AD97FD5-209F-48DD-B39A-53A742894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9144" y="6145502"/>
            <a:ext cx="493763" cy="4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2"/>
    </mc:Choice>
    <mc:Fallback xmlns="">
      <p:transition spd="slow" advTm="5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" objId="4"/>
        <p14:stopEvt time="5687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3980342" y="1111132"/>
            <a:ext cx="6472389" cy="464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0" cy="6856391"/>
          </a:xfrm>
          <a:prstGeom prst="rect">
            <a:avLst/>
          </a:prstGeom>
        </p:spPr>
      </p:pic>
      <p:pic>
        <p:nvPicPr>
          <p:cNvPr id="41" name="2a">
            <a:hlinkClick r:id="" action="ppaction://noaction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27" y="1099439"/>
            <a:ext cx="3205015" cy="2304936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957625" y="6228486"/>
            <a:ext cx="241831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631" y="2493581"/>
            <a:ext cx="963858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92" y="4934837"/>
            <a:ext cx="50626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2" y="144808"/>
            <a:ext cx="868593" cy="644205"/>
          </a:xfrm>
          <a:prstGeom prst="rect">
            <a:avLst/>
          </a:prstGeom>
        </p:spPr>
      </p:pic>
      <p:pic>
        <p:nvPicPr>
          <p:cNvPr id="14" name="Picture 2" descr="Sở Giáo Dục Và Đào Tạo Vĩnh Phúc">
            <a:extLst>
              <a:ext uri="{FF2B5EF4-FFF2-40B4-BE49-F238E27FC236}">
                <a16:creationId xmlns:a16="http://schemas.microsoft.com/office/drawing/2014/main" id="{B6ACFCFB-7F4D-4571-B904-D0F51F97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933821"/>
            <a:ext cx="3469310" cy="55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3627F1-A544-4782-B6A0-60C2CF41B9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5" y="5578002"/>
            <a:ext cx="1447514" cy="1544015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C9D289-C344-4CDE-98F4-E5609B182E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66" y="5447671"/>
            <a:ext cx="1447514" cy="1544015"/>
          </a:xfrm>
          <a:prstGeom prst="rect">
            <a:avLst/>
          </a:prstGeom>
        </p:spPr>
      </p:pic>
      <p:pic>
        <p:nvPicPr>
          <p:cNvPr id="2050" name="Picture 2" descr="ỨNG DỤNG MỘT SỐ THUẬT TOÁN VẼ HÌNH CƠ BẢN | Tin tức - Sự kiện">
            <a:extLst>
              <a:ext uri="{FF2B5EF4-FFF2-40B4-BE49-F238E27FC236}">
                <a16:creationId xmlns:a16="http://schemas.microsoft.com/office/drawing/2014/main" id="{B30E3255-223D-4D34-B19D-85E77B83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932" y="424507"/>
            <a:ext cx="2180921" cy="25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1806-19FC-48F1-B669-B574353ECD70}"/>
              </a:ext>
            </a:extLst>
          </p:cNvPr>
          <p:cNvSpPr/>
          <p:nvPr/>
        </p:nvSpPr>
        <p:spPr>
          <a:xfrm>
            <a:off x="4248419" y="4949253"/>
            <a:ext cx="2761491" cy="7263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veát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nöùt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C58E29-962D-45BD-8B9C-A4C2E3E98275}"/>
              </a:ext>
            </a:extLst>
          </p:cNvPr>
          <p:cNvSpPr/>
          <p:nvPr/>
        </p:nvSpPr>
        <p:spPr>
          <a:xfrm>
            <a:off x="7260976" y="4867881"/>
            <a:ext cx="4373532" cy="948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ma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muùt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7F1D1-D46B-4A79-8807-98C4E1A75A85}"/>
              </a:ext>
            </a:extLst>
          </p:cNvPr>
          <p:cNvSpPr/>
          <p:nvPr/>
        </p:nvSpPr>
        <p:spPr>
          <a:xfrm>
            <a:off x="4092808" y="2550357"/>
            <a:ext cx="2991102" cy="726342"/>
          </a:xfrm>
          <a:prstGeom prst="rect">
            <a:avLst/>
          </a:prstGeom>
          <a:solidFill>
            <a:srgbClr val="FDE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rau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ruùt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69530A-615F-4EF7-BB4B-7884D4EFFB7F}"/>
              </a:ext>
            </a:extLst>
          </p:cNvPr>
          <p:cNvSpPr txBox="1"/>
          <p:nvPr/>
        </p:nvSpPr>
        <p:spPr>
          <a:xfrm>
            <a:off x="5942024" y="2425461"/>
            <a:ext cx="1308642" cy="94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7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547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7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6" y="1099440"/>
            <a:ext cx="3212682" cy="2312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55"/>
    </mc:Choice>
    <mc:Fallback xmlns="">
      <p:transition spd="slow" advTm="60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triggerEvt type="onClick" time="18076" objId="17"/>
        <p14:triggerEvt type="onClick" time="59172" objId="4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3980342" y="1111132"/>
            <a:ext cx="6472389" cy="464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0" cy="6856391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957625" y="6228486"/>
            <a:ext cx="241831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631" y="2493581"/>
            <a:ext cx="963858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92" y="4934837"/>
            <a:ext cx="50626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2" y="144808"/>
            <a:ext cx="868593" cy="644205"/>
          </a:xfrm>
          <a:prstGeom prst="rect">
            <a:avLst/>
          </a:prstGeom>
        </p:spPr>
      </p:pic>
      <p:pic>
        <p:nvPicPr>
          <p:cNvPr id="14" name="Picture 2" descr="Sở Giáo Dục Và Đào Tạo Vĩnh Phúc">
            <a:extLst>
              <a:ext uri="{FF2B5EF4-FFF2-40B4-BE49-F238E27FC236}">
                <a16:creationId xmlns:a16="http://schemas.microsoft.com/office/drawing/2014/main" id="{B6ACFCFB-7F4D-4571-B904-D0F51F97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933821"/>
            <a:ext cx="3469310" cy="555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3627F1-A544-4782-B6A0-60C2CF41B9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45" y="5578002"/>
            <a:ext cx="1447514" cy="1544015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C9D289-C344-4CDE-98F4-E5609B182E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66" y="5447671"/>
            <a:ext cx="1447514" cy="1544015"/>
          </a:xfrm>
          <a:prstGeom prst="rect">
            <a:avLst/>
          </a:prstGeom>
        </p:spPr>
      </p:pic>
      <p:pic>
        <p:nvPicPr>
          <p:cNvPr id="2050" name="Picture 2" descr="ỨNG DỤNG MỘT SỐ THUẬT TOÁN VẼ HÌNH CƠ BẢN | Tin tức - Sự kiện">
            <a:extLst>
              <a:ext uri="{FF2B5EF4-FFF2-40B4-BE49-F238E27FC236}">
                <a16:creationId xmlns:a16="http://schemas.microsoft.com/office/drawing/2014/main" id="{B30E3255-223D-4D34-B19D-85E77B83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932" y="424507"/>
            <a:ext cx="2180921" cy="25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1806-19FC-48F1-B669-B574353ECD70}"/>
              </a:ext>
            </a:extLst>
          </p:cNvPr>
          <p:cNvSpPr/>
          <p:nvPr/>
        </p:nvSpPr>
        <p:spPr>
          <a:xfrm>
            <a:off x="4248419" y="4949253"/>
            <a:ext cx="2761491" cy="7263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veát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nöùt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C58E29-962D-45BD-8B9C-A4C2E3E98275}"/>
              </a:ext>
            </a:extLst>
          </p:cNvPr>
          <p:cNvSpPr/>
          <p:nvPr/>
        </p:nvSpPr>
        <p:spPr>
          <a:xfrm>
            <a:off x="7260976" y="4867881"/>
            <a:ext cx="4373532" cy="948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ma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muùt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7F1D1-D46B-4A79-8807-98C4E1A75A85}"/>
              </a:ext>
            </a:extLst>
          </p:cNvPr>
          <p:cNvSpPr/>
          <p:nvPr/>
        </p:nvSpPr>
        <p:spPr>
          <a:xfrm>
            <a:off x="4092808" y="2550357"/>
            <a:ext cx="2991102" cy="726342"/>
          </a:xfrm>
          <a:prstGeom prst="rect">
            <a:avLst/>
          </a:prstGeom>
          <a:solidFill>
            <a:srgbClr val="FDE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rau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ruùt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22BF8A-9FDA-402E-9AA4-452269D02AE8}"/>
              </a:ext>
            </a:extLst>
          </p:cNvPr>
          <p:cNvSpPr/>
          <p:nvPr/>
        </p:nvSpPr>
        <p:spPr>
          <a:xfrm>
            <a:off x="7472054" y="2550356"/>
            <a:ext cx="2991102" cy="84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gaïo</a:t>
            </a:r>
            <a:r>
              <a:rPr lang="en-US" sz="547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71" dirty="0" err="1">
                <a:solidFill>
                  <a:schemeClr val="tx1"/>
                </a:solidFill>
                <a:latin typeface="VNI-Avo" pitchFamily="2" charset="0"/>
              </a:rPr>
              <a:t>löùt</a:t>
            </a:r>
            <a:endParaRPr lang="en-US" sz="547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CDD9A0-5AD4-40BB-84C4-A584D2516169}"/>
              </a:ext>
            </a:extLst>
          </p:cNvPr>
          <p:cNvSpPr txBox="1"/>
          <p:nvPr/>
        </p:nvSpPr>
        <p:spPr>
          <a:xfrm>
            <a:off x="9405162" y="2480602"/>
            <a:ext cx="1203901" cy="94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71" dirty="0" err="1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547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5C8D0-2742-44FA-9A92-B2BC0EB64BEA}"/>
              </a:ext>
            </a:extLst>
          </p:cNvPr>
          <p:cNvSpPr txBox="1"/>
          <p:nvPr/>
        </p:nvSpPr>
        <p:spPr>
          <a:xfrm>
            <a:off x="5939554" y="2445800"/>
            <a:ext cx="1201474" cy="94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7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547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8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1"/>
    </mc:Choice>
    <mc:Fallback xmlns="">
      <p:transition spd="slow" advTm="3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8.3|8.9|7.1|10.8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2.2|6.1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1|5.9|21.8|1.2|2.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358</Words>
  <Application>Microsoft Office PowerPoint</Application>
  <PresentationFormat>Màn hình rộng</PresentationFormat>
  <Paragraphs>105</Paragraphs>
  <Slides>17</Slides>
  <Notes>10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等线</vt:lpstr>
      <vt:lpstr>Arial</vt:lpstr>
      <vt:lpstr>Calibri</vt:lpstr>
      <vt:lpstr>HP001 4 hàng</vt:lpstr>
      <vt:lpstr>Times New Roman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Vip586</dc:creator>
  <cp:lastModifiedBy>Vip586</cp:lastModifiedBy>
  <cp:revision>1</cp:revision>
  <dcterms:created xsi:type="dcterms:W3CDTF">2021-11-25T16:54:10Z</dcterms:created>
  <dcterms:modified xsi:type="dcterms:W3CDTF">2021-11-25T16:56:04Z</dcterms:modified>
</cp:coreProperties>
</file>